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4630400" cy="8229600"/>
  <p:notesSz cx="8229600" cy="14630400"/>
  <p:embeddedFontLst>
    <p:embeddedFont>
      <p:font typeface="Crimson Pro Semi Bold" panose="020B0604020202020204" charset="0"/>
      <p:regular r:id="rId12"/>
    </p:embeddedFont>
    <p:embeddedFont>
      <p:font typeface="Heebo" pitchFamily="2" charset="-79"/>
      <p:regular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2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5476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923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RPG Бот в Телеграмм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4128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Проект создания интерактивной RPG игры в формате бота для Телеграмм.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222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Позволит пользователям погрузиться в приключения и квесты.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525720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264825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56440" y="5240298"/>
            <a:ext cx="337768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C4C4D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By</a:t>
            </a:r>
            <a:r>
              <a:rPr lang="ru-RU" sz="2200" b="1" dirty="0">
                <a:solidFill>
                  <a:srgbClr val="4C4C4D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 Дерябин Сергей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08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Введение в проект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98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334232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Цель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86810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Разработать</a:t>
            </a: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</a:t>
            </a:r>
            <a:r>
              <a:rPr lang="en-US" sz="1750" dirty="0" err="1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увлекательн</a:t>
            </a:r>
            <a:r>
              <a:rPr lang="ru-RU" sz="1750" dirty="0" err="1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ый</a:t>
            </a:r>
            <a:r>
              <a:rPr lang="ru-RU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чат-бот </a:t>
            </a: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в Телеграмм-боте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6846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6365260" y="47271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4762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Задачи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52529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Анализ рынка игр, проектирование сервиса, реализация функционала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29847"/>
            <a:ext cx="72461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Анализ востребованности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78787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905601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Рост рынка мобильных игр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50350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Ежегодно увеличивается количество игроков и выручка в этой сфере.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78787"/>
            <a:ext cx="3664863" cy="2387084"/>
          </a:xfrm>
          <a:prstGeom prst="roundRect">
            <a:avLst>
              <a:gd name="adj" fmla="val 1425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905601"/>
            <a:ext cx="31308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Популярность Telegram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39602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Активная аудитория и удобство интеграции ботов.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92685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519499"/>
            <a:ext cx="32120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Увлечение RPG жанром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00991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Игры с прокачкой и историями вызывают интерес у молодежи.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Целевая аудитория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Возраст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13-18 лет — подростки, интересующиеся играми и технологиями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Интересы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Мобильные игры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RPG и фентезийные сюжеты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Социальные сети и мессенджеры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54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Анализ аналогов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13443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361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Аналоги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851666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Существуют боты с базовым функционалом RPG и кликеров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804285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Преимущества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52151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Уникальный сюжет, кастомизация персонажей, интерактивность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474137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00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Недостатки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19136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Многие боты ограничены простым интерфейсом и скучным геймплеем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988463"/>
            <a:ext cx="72440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Описание идеи и функций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Кликер-геймплей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Увлекательные механики прокачки и боя с боссами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Кастомизация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Выбор персонажа, снаряжения и умений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Миссии и квесты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Интерактивные истории с наградами и достижениями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01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Реализация проекта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1906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3019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Анализ и дизайн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50948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Проектирование архитектуры и интерфейса бота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099203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644134" y="4099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Разработка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58962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Написание кода, интеграция с Telegram API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17933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984415" y="51793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Тестирование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66975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Проверка функционала, исправление ошибок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609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Итоги и выводы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4098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Достигнуто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978128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Создан работающий RPG бот с базовым функционалом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7003" y="54098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8194119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Планы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94119" y="5978128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Добавить сложные миссии, улучшить графику и анимацию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88676"/>
            <a:ext cx="71799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Ключевые выводы и шаги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7617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2837617"/>
            <a:ext cx="31069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Дальнейшее развитие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328035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Расширение функционала и улучшение UX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917752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7130534" y="39177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Маркетинг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408170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Продвижение игры для привлечения игроков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4997887"/>
            <a:ext cx="170021" cy="1216223"/>
          </a:xfrm>
          <a:prstGeom prst="roundRect">
            <a:avLst>
              <a:gd name="adj" fmla="val 20012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7470815" y="49978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Поддержка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488305"/>
            <a:ext cx="63657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Обновления и исправления по обратной связи пользователей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243</Words>
  <Application>Microsoft Office PowerPoint</Application>
  <PresentationFormat>Произвольный</PresentationFormat>
  <Paragraphs>67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Heebo</vt:lpstr>
      <vt:lpstr>Crimson Pro Semi Bold</vt:lpstr>
      <vt:lpstr>Heebo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algoritmika</cp:lastModifiedBy>
  <cp:revision>2</cp:revision>
  <dcterms:created xsi:type="dcterms:W3CDTF">2025-05-04T13:19:17Z</dcterms:created>
  <dcterms:modified xsi:type="dcterms:W3CDTF">2025-05-04T13:26:06Z</dcterms:modified>
</cp:coreProperties>
</file>